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CF09-C9BB-44C6-B8F7-DD56B86CB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38E08-D747-4FDF-9AF4-32C2B1F7A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0569B-F357-4226-A501-49103454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A7AAA-2FA6-4582-8C46-A7947471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2BC2-D027-4CDE-ABC4-29A2AAA6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3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1442-4427-4ED1-9541-18F2689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D920D-BF1F-4474-AF9C-0674FA86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C8673-3BD6-42B8-8B0E-905136ED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B2FFA-27CD-43CA-9778-5E5FAF10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0D479-C482-4EA0-9479-35217639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8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D1E50-2E7B-4913-86AA-C628D7384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88C84-9319-4B47-B980-58E7D7DCB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E801-6B96-4B0A-989A-CC3C83EF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CE29D-31CF-477A-9561-51A7E15C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90FF1-660F-4459-A0A9-B821C2A1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5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276C-80DD-44B6-91CF-4CFD4DB1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5C06-FAF2-4DA5-BB6C-E9194C1D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128B-7314-4DA6-889D-C18C4496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5E3EA-35AC-4EE4-97EF-166E2FCB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84588-6527-4B77-9772-ECCADBD2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04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E585-9BC6-48B0-B97F-23E2719B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D1D2-FC84-4903-A897-06362D382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667D0-F9E8-4640-9F42-475CA336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1E3B6-7619-4243-8C66-9A28467E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55E2D-D094-476F-92E8-E4F3979F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52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951A-3149-4076-97CB-9986D367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6FCA6-2343-4822-BEE1-680A8BA91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45F40-A9EA-4BA7-9ABA-6C1BD270C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9D19A-9BFC-4FE3-932C-AE7CA0D2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D8DF6-6EB2-46B3-BBFE-79E4344C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29997-0474-4388-96A7-D4735A4F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31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A40D-1D49-4F85-BF59-092994DF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5F0B-BBEC-4D39-91D1-1864A4E7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F2B90-DA33-41FD-AFF0-F94434C3D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00B20-DE93-484A-A844-FA2181667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FBB19-8CCA-451E-B8EA-A6500FA4D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30B17-4A12-468D-AE3D-41837BF5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49B79-EBB1-4E93-895F-E7C3EBD3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5CE6A-74B9-4026-8BFA-F5DAC444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03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92CC-3E3D-49A1-96A3-FD1714B7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E0043-DC59-4F7F-ABCE-55803D3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E5B2B-6AE8-4B50-936B-04AC880C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D27ED-E077-45BF-A125-3F6100A8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9234B-9D6C-4328-A900-EDDFA04C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8DB2-0DBD-403D-9D13-07768476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029FA-4123-466D-B08D-0960D112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17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8829-CF87-47E0-ABA6-5EE48D5A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93B0-CA8E-48C7-B0B6-3B523A22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7DA7-2B06-4066-96CE-12C6D29F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5117A-293F-40C2-88F6-B27DFA6E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34CC-C068-4799-A7E2-60547C95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169D9-A46A-4450-AAFD-031A2B7D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76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C87A-0293-4429-8AB1-8CB46726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22A790-1D7A-4C88-A4F3-5ADE3778A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59805-07B4-4C37-9CA2-B19F4301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FC03A-B6D7-4F3C-8E68-252C4030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412F0-102B-404F-ABA1-0F194F84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46AB4-8402-41CF-81CC-9E9B7A04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10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F5B05-3AFD-438B-9998-26E713B9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B67C-3ACD-4CA4-90DE-FBB626B8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E1226-8416-425D-9B8F-F22E6C466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7C8C5-B8CF-4DA4-BF47-C7D78F912698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455FE-BCC0-4E12-A3C5-718EC2FB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49F43-FFFE-45FA-8BFE-FDF7B59AF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0283-3E09-4977-BBE8-C753E9419E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03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100A15-324F-4E5B-AD4F-3B4AB969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7001"/>
            <a:ext cx="6858000" cy="1219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E3A848-C419-45EA-87C7-2E929488F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2113785"/>
            <a:ext cx="5852172" cy="26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kabilan sathiyamurthy</dc:creator>
  <cp:lastModifiedBy>kabilan sathiyamurthy</cp:lastModifiedBy>
  <cp:revision>2</cp:revision>
  <dcterms:created xsi:type="dcterms:W3CDTF">2024-05-18T06:47:03Z</dcterms:created>
  <dcterms:modified xsi:type="dcterms:W3CDTF">2024-05-18T06:49:57Z</dcterms:modified>
</cp:coreProperties>
</file>